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League Spartan" panose="020B0604020202020204" charset="-18"/>
      <p:regular r:id="rId3"/>
    </p:embeddedFont>
    <p:embeddedFont>
      <p:font typeface="Open Sans Bold" panose="020B0604020202020204" charset="0"/>
      <p:regular r:id="rId4"/>
      <p:bold r:id="rId5"/>
    </p:embeddedFont>
    <p:embeddedFont>
      <p:font typeface="Poppins" panose="00000500000000000000" pitchFamily="2" charset="-18"/>
      <p:regular r:id="rId6"/>
      <p:bold r:id="rId7"/>
    </p:embeddedFont>
    <p:embeddedFont>
      <p:font typeface="Poppins Bold" panose="00000800000000000000" charset="-18"/>
      <p:regular r:id="rId8"/>
      <p:bold r:id="rId9"/>
    </p:embeddedFont>
    <p:embeddedFont>
      <p:font typeface="Poppins Medium" panose="00000600000000000000" pitchFamily="2" charset="-18"/>
      <p:regular r:id="rId10"/>
      <p:italic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7" d="100"/>
          <a:sy n="67" d="100"/>
        </p:scale>
        <p:origin x="118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viewProps" Target="view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ableStyles" Target="tableStyle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10/30/2025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Grp="1" noUngrp="1" noRot="1" noMove="1" noResize="1"/>
          </p:cNvGrpSpPr>
          <p:nvPr/>
        </p:nvGrpSpPr>
        <p:grpSpPr>
          <a:xfrm rot="3616580">
            <a:off x="-2424480" y="-3412277"/>
            <a:ext cx="9051285" cy="7275212"/>
            <a:chOff x="0" y="0"/>
            <a:chExt cx="2383877" cy="1916105"/>
          </a:xfrm>
        </p:grpSpPr>
        <p:sp>
          <p:nvSpPr>
            <p:cNvPr id="3" name="Freeform 3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383878" cy="1916105"/>
            </a:xfrm>
            <a:custGeom>
              <a:avLst/>
              <a:gdLst/>
              <a:ahLst/>
              <a:cxnLst/>
              <a:rect l="l" t="t" r="r" b="b"/>
              <a:pathLst>
                <a:path w="2383878" h="1916105">
                  <a:moveTo>
                    <a:pt x="203200" y="0"/>
                  </a:moveTo>
                  <a:lnTo>
                    <a:pt x="2383878" y="0"/>
                  </a:lnTo>
                  <a:lnTo>
                    <a:pt x="2180678" y="1916105"/>
                  </a:lnTo>
                  <a:lnTo>
                    <a:pt x="0" y="1916105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1842">
                    <a:alpha val="100000"/>
                  </a:srgbClr>
                </a:gs>
                <a:gs pos="100000">
                  <a:srgbClr val="00AEE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4" name="TextBox 4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600" y="-66675"/>
              <a:ext cx="2180677" cy="1982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5" name="Group 5"/>
          <p:cNvGrpSpPr>
            <a:grpSpLocks noGrp="1" noUngrp="1" noRot="1" noMove="1" noResize="1"/>
          </p:cNvGrpSpPr>
          <p:nvPr/>
        </p:nvGrpSpPr>
        <p:grpSpPr>
          <a:xfrm rot="1360308">
            <a:off x="-2281605" y="5673951"/>
            <a:ext cx="9051285" cy="6366294"/>
            <a:chOff x="0" y="0"/>
            <a:chExt cx="2383877" cy="1676719"/>
          </a:xfrm>
        </p:grpSpPr>
        <p:sp>
          <p:nvSpPr>
            <p:cNvPr id="6" name="Freeform 6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2383878" cy="1676719"/>
            </a:xfrm>
            <a:custGeom>
              <a:avLst/>
              <a:gdLst/>
              <a:ahLst/>
              <a:cxnLst/>
              <a:rect l="l" t="t" r="r" b="b"/>
              <a:pathLst>
                <a:path w="2383878" h="1676719">
                  <a:moveTo>
                    <a:pt x="203200" y="0"/>
                  </a:moveTo>
                  <a:lnTo>
                    <a:pt x="2383878" y="0"/>
                  </a:lnTo>
                  <a:lnTo>
                    <a:pt x="2180678" y="1676719"/>
                  </a:lnTo>
                  <a:lnTo>
                    <a:pt x="0" y="1676719"/>
                  </a:lnTo>
                  <a:lnTo>
                    <a:pt x="203200" y="0"/>
                  </a:lnTo>
                  <a:close/>
                </a:path>
              </a:pathLst>
            </a:custGeom>
            <a:gradFill rotWithShape="1">
              <a:gsLst>
                <a:gs pos="0">
                  <a:srgbClr val="181842">
                    <a:alpha val="100000"/>
                  </a:srgbClr>
                </a:gs>
                <a:gs pos="100000">
                  <a:srgbClr val="00AEE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hu-HU"/>
            </a:p>
          </p:txBody>
        </p:sp>
        <p:sp>
          <p:nvSpPr>
            <p:cNvPr id="7" name="TextBox 7"/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01600" y="-66675"/>
              <a:ext cx="2180677" cy="17433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32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 rot="-10800000">
            <a:off x="-539153" y="2249866"/>
            <a:ext cx="9655994" cy="5636438"/>
            <a:chOff x="0" y="0"/>
            <a:chExt cx="5218684" cy="304627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218684" cy="3046222"/>
            </a:xfrm>
            <a:custGeom>
              <a:avLst/>
              <a:gdLst/>
              <a:ahLst/>
              <a:cxnLst/>
              <a:rect l="l" t="t" r="r" b="b"/>
              <a:pathLst>
                <a:path w="5218684" h="3046222">
                  <a:moveTo>
                    <a:pt x="879348" y="0"/>
                  </a:moveTo>
                  <a:lnTo>
                    <a:pt x="0" y="1523111"/>
                  </a:lnTo>
                  <a:lnTo>
                    <a:pt x="879348" y="3046222"/>
                  </a:lnTo>
                  <a:lnTo>
                    <a:pt x="5218684" y="3046222"/>
                  </a:lnTo>
                  <a:lnTo>
                    <a:pt x="52186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hu-HU" dirty="0"/>
            </a:p>
          </p:txBody>
        </p:sp>
      </p:grpSp>
      <p:grpSp>
        <p:nvGrpSpPr>
          <p:cNvPr id="10" name="Group 10"/>
          <p:cNvGrpSpPr>
            <a:grpSpLocks noGrp="1" noUngrp="1" noRot="1" noChangeAspect="1" noMove="1" noResize="1"/>
          </p:cNvGrpSpPr>
          <p:nvPr/>
        </p:nvGrpSpPr>
        <p:grpSpPr>
          <a:xfrm rot="-10800000">
            <a:off x="-292919" y="2546517"/>
            <a:ext cx="9334582" cy="5079666"/>
            <a:chOff x="0" y="0"/>
            <a:chExt cx="5044973" cy="2745359"/>
          </a:xfrm>
        </p:grpSpPr>
        <p:sp>
          <p:nvSpPr>
            <p:cNvPr id="11" name="Freeform 1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 rot="-10800000">
              <a:off x="0" y="0"/>
              <a:ext cx="5044948" cy="2745359"/>
            </a:xfrm>
            <a:custGeom>
              <a:avLst/>
              <a:gdLst/>
              <a:ahLst/>
              <a:cxnLst/>
              <a:rect l="l" t="t" r="r" b="b"/>
              <a:pathLst>
                <a:path w="5044948" h="2745359">
                  <a:moveTo>
                    <a:pt x="4252468" y="2745359"/>
                  </a:moveTo>
                  <a:lnTo>
                    <a:pt x="5044948" y="1372743"/>
                  </a:lnTo>
                  <a:lnTo>
                    <a:pt x="4252468" y="0"/>
                  </a:lnTo>
                  <a:lnTo>
                    <a:pt x="0" y="0"/>
                  </a:lnTo>
                  <a:lnTo>
                    <a:pt x="0" y="2745359"/>
                  </a:lnTo>
                  <a:close/>
                </a:path>
              </a:pathLst>
            </a:custGeom>
            <a:blipFill>
              <a:blip r:embed="rId2"/>
              <a:stretch>
                <a:fillRect t="-1683" b="-1683"/>
              </a:stretch>
            </a:blip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7631" y="340521"/>
            <a:ext cx="6988681" cy="6402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13"/>
              </a:lnSpc>
            </a:pPr>
            <a:r>
              <a:rPr lang="en-US" sz="1795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VALUE OFFER FOR INTERNATIONAL COOPERATION </a:t>
            </a:r>
          </a:p>
          <a:p>
            <a:pPr algn="l">
              <a:lnSpc>
                <a:spcPts val="2513"/>
              </a:lnSpc>
              <a:spcBef>
                <a:spcPct val="0"/>
              </a:spcBef>
            </a:pPr>
            <a:endParaRPr lang="en-US" sz="1795" b="1" dirty="0">
              <a:solidFill>
                <a:srgbClr val="FFFFFF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27631" y="706979"/>
            <a:ext cx="5446018" cy="310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53"/>
              </a:lnSpc>
            </a:pPr>
            <a:r>
              <a:rPr lang="en-US" sz="1823" b="1" dirty="0">
                <a:solidFill>
                  <a:srgbClr val="16214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Hungarian Research </a:t>
            </a:r>
            <a:r>
              <a:rPr lang="hu-HU" sz="1823" b="1" dirty="0">
                <a:solidFill>
                  <a:srgbClr val="16214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</a:t>
            </a:r>
            <a:r>
              <a:rPr lang="en-US" sz="1823" b="1" dirty="0" err="1">
                <a:solidFill>
                  <a:srgbClr val="16214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nd</a:t>
            </a:r>
            <a:r>
              <a:rPr lang="en-US" sz="1823" b="1" dirty="0">
                <a:solidFill>
                  <a:srgbClr val="16214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Innovation Excellence</a:t>
            </a:r>
          </a:p>
        </p:txBody>
      </p:sp>
      <p:grpSp>
        <p:nvGrpSpPr>
          <p:cNvPr id="14" name="Group 14"/>
          <p:cNvGrpSpPr>
            <a:grpSpLocks noGrp="1" noUngrp="1" noRot="1" noChangeAspect="1" noMove="1" noResize="1"/>
          </p:cNvGrpSpPr>
          <p:nvPr/>
        </p:nvGrpSpPr>
        <p:grpSpPr>
          <a:xfrm rot="3515289">
            <a:off x="5436483" y="5112169"/>
            <a:ext cx="4616809" cy="7508909"/>
            <a:chOff x="0" y="0"/>
            <a:chExt cx="1775142" cy="2887142"/>
          </a:xfrm>
        </p:grpSpPr>
        <p:sp>
          <p:nvSpPr>
            <p:cNvPr id="15" name="Freeform 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775206" cy="2887091"/>
            </a:xfrm>
            <a:custGeom>
              <a:avLst/>
              <a:gdLst/>
              <a:ahLst/>
              <a:cxnLst/>
              <a:rect l="l" t="t" r="r" b="b"/>
              <a:pathLst>
                <a:path w="1775206" h="2887091">
                  <a:moveTo>
                    <a:pt x="108204" y="0"/>
                  </a:moveTo>
                  <a:lnTo>
                    <a:pt x="0" y="187452"/>
                  </a:lnTo>
                  <a:lnTo>
                    <a:pt x="1558671" y="2887091"/>
                  </a:lnTo>
                  <a:lnTo>
                    <a:pt x="1775206" y="2887091"/>
                  </a:lnTo>
                  <a:lnTo>
                    <a:pt x="10820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AEEF">
                    <a:alpha val="100000"/>
                  </a:srgbClr>
                </a:gs>
                <a:gs pos="100000">
                  <a:srgbClr val="18184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6" name="Group 16"/>
          <p:cNvGrpSpPr>
            <a:grpSpLocks noGrp="1" noUngrp="1" noRot="1" noChangeAspect="1" noMove="1" noResize="1"/>
          </p:cNvGrpSpPr>
          <p:nvPr/>
        </p:nvGrpSpPr>
        <p:grpSpPr>
          <a:xfrm rot="3648582">
            <a:off x="6856048" y="7999491"/>
            <a:ext cx="2346742" cy="3628570"/>
            <a:chOff x="0" y="0"/>
            <a:chExt cx="1008786" cy="1559801"/>
          </a:xfrm>
        </p:grpSpPr>
        <p:sp>
          <p:nvSpPr>
            <p:cNvPr id="17" name="Freeform 17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008761" cy="1559814"/>
            </a:xfrm>
            <a:custGeom>
              <a:avLst/>
              <a:gdLst/>
              <a:ahLst/>
              <a:cxnLst/>
              <a:rect l="l" t="t" r="r" b="b"/>
              <a:pathLst>
                <a:path w="1008761" h="1559814">
                  <a:moveTo>
                    <a:pt x="108204" y="0"/>
                  </a:moveTo>
                  <a:lnTo>
                    <a:pt x="0" y="187452"/>
                  </a:lnTo>
                  <a:lnTo>
                    <a:pt x="792353" y="1559814"/>
                  </a:lnTo>
                  <a:lnTo>
                    <a:pt x="1008761" y="1559814"/>
                  </a:lnTo>
                  <a:lnTo>
                    <a:pt x="108204" y="0"/>
                  </a:lnTo>
                  <a:close/>
                </a:path>
              </a:pathLst>
            </a:custGeom>
            <a:gradFill rotWithShape="1">
              <a:gsLst>
                <a:gs pos="0">
                  <a:srgbClr val="07132B">
                    <a:alpha val="0"/>
                  </a:srgbClr>
                </a:gs>
                <a:gs pos="100000">
                  <a:srgbClr val="00AEEF">
                    <a:alpha val="100000"/>
                  </a:srgbClr>
                </a:gs>
              </a:gsLst>
              <a:path path="circle">
                <a:fillToRect l="50000" t="50000" r="50000" b="50000"/>
              </a:path>
            </a:gra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18" name="Group 18"/>
          <p:cNvGrpSpPr>
            <a:grpSpLocks noGrp="1" noUngrp="1" noRot="1" noChangeAspect="1" noMove="1" noResize="1"/>
          </p:cNvGrpSpPr>
          <p:nvPr/>
        </p:nvGrpSpPr>
        <p:grpSpPr>
          <a:xfrm rot="-79127">
            <a:off x="6765337" y="-1386964"/>
            <a:ext cx="2346742" cy="3628570"/>
            <a:chOff x="0" y="0"/>
            <a:chExt cx="1008786" cy="1559801"/>
          </a:xfrm>
        </p:grpSpPr>
        <p:sp>
          <p:nvSpPr>
            <p:cNvPr id="19" name="Freeform 19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008761" cy="1559814"/>
            </a:xfrm>
            <a:custGeom>
              <a:avLst/>
              <a:gdLst/>
              <a:ahLst/>
              <a:cxnLst/>
              <a:rect l="l" t="t" r="r" b="b"/>
              <a:pathLst>
                <a:path w="1008761" h="1559814">
                  <a:moveTo>
                    <a:pt x="108204" y="0"/>
                  </a:moveTo>
                  <a:lnTo>
                    <a:pt x="0" y="187452"/>
                  </a:lnTo>
                  <a:lnTo>
                    <a:pt x="792353" y="1559814"/>
                  </a:lnTo>
                  <a:lnTo>
                    <a:pt x="1008761" y="1559814"/>
                  </a:lnTo>
                  <a:lnTo>
                    <a:pt x="108204" y="0"/>
                  </a:lnTo>
                  <a:close/>
                </a:path>
              </a:pathLst>
            </a:custGeom>
            <a:gradFill rotWithShape="1">
              <a:gsLst>
                <a:gs pos="0">
                  <a:srgbClr val="07132B">
                    <a:alpha val="0"/>
                  </a:srgbClr>
                </a:gs>
                <a:gs pos="100000">
                  <a:srgbClr val="00AEEF">
                    <a:alpha val="10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0" name="Group 20"/>
          <p:cNvGrpSpPr>
            <a:grpSpLocks noGrp="1" noUngrp="1" noRot="1" noChangeAspect="1" noMove="1" noResize="1"/>
          </p:cNvGrpSpPr>
          <p:nvPr/>
        </p:nvGrpSpPr>
        <p:grpSpPr>
          <a:xfrm>
            <a:off x="5300420" y="-2560866"/>
            <a:ext cx="4616809" cy="7508909"/>
            <a:chOff x="0" y="0"/>
            <a:chExt cx="1775142" cy="2887142"/>
          </a:xfrm>
        </p:grpSpPr>
        <p:sp>
          <p:nvSpPr>
            <p:cNvPr id="21" name="Freeform 21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1775206" cy="2887091"/>
            </a:xfrm>
            <a:custGeom>
              <a:avLst/>
              <a:gdLst/>
              <a:ahLst/>
              <a:cxnLst/>
              <a:rect l="l" t="t" r="r" b="b"/>
              <a:pathLst>
                <a:path w="1775206" h="2887091">
                  <a:moveTo>
                    <a:pt x="108204" y="0"/>
                  </a:moveTo>
                  <a:lnTo>
                    <a:pt x="0" y="187452"/>
                  </a:lnTo>
                  <a:lnTo>
                    <a:pt x="1558671" y="2887091"/>
                  </a:lnTo>
                  <a:lnTo>
                    <a:pt x="1775206" y="2887091"/>
                  </a:lnTo>
                  <a:lnTo>
                    <a:pt x="10820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AEEF">
                    <a:alpha val="100000"/>
                  </a:srgbClr>
                </a:gs>
                <a:gs pos="100000">
                  <a:srgbClr val="18184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hu-HU" dirty="0"/>
            </a:p>
          </p:txBody>
        </p:sp>
      </p:grpSp>
      <p:sp>
        <p:nvSpPr>
          <p:cNvPr id="22" name="Freeform 2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-658581" y="318165"/>
            <a:ext cx="1109987" cy="739529"/>
          </a:xfrm>
          <a:custGeom>
            <a:avLst/>
            <a:gdLst/>
            <a:ahLst/>
            <a:cxnLst/>
            <a:rect l="l" t="t" r="r" b="b"/>
            <a:pathLst>
              <a:path w="1109987" h="739529">
                <a:moveTo>
                  <a:pt x="0" y="0"/>
                </a:moveTo>
                <a:lnTo>
                  <a:pt x="1109987" y="0"/>
                </a:lnTo>
                <a:lnTo>
                  <a:pt x="1109987" y="739529"/>
                </a:lnTo>
                <a:lnTo>
                  <a:pt x="0" y="7395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grpSp>
        <p:nvGrpSpPr>
          <p:cNvPr id="23" name="Group 23"/>
          <p:cNvGrpSpPr>
            <a:grpSpLocks noGrp="1" noUngrp="1" noRot="1" noChangeAspect="1" noMove="1" noResize="1"/>
          </p:cNvGrpSpPr>
          <p:nvPr/>
        </p:nvGrpSpPr>
        <p:grpSpPr>
          <a:xfrm rot="3656492">
            <a:off x="10327013" y="5079406"/>
            <a:ext cx="6531322" cy="9887634"/>
            <a:chOff x="0" y="0"/>
            <a:chExt cx="859206" cy="1300734"/>
          </a:xfrm>
        </p:grpSpPr>
        <p:sp>
          <p:nvSpPr>
            <p:cNvPr id="24" name="Freeform 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0"/>
              <a:ext cx="859155" cy="1300734"/>
            </a:xfrm>
            <a:custGeom>
              <a:avLst/>
              <a:gdLst/>
              <a:ahLst/>
              <a:cxnLst/>
              <a:rect l="l" t="t" r="r" b="b"/>
              <a:pathLst>
                <a:path w="859155" h="1300734">
                  <a:moveTo>
                    <a:pt x="642747" y="0"/>
                  </a:moveTo>
                  <a:lnTo>
                    <a:pt x="0" y="1113409"/>
                  </a:lnTo>
                  <a:lnTo>
                    <a:pt x="108204" y="1300734"/>
                  </a:lnTo>
                  <a:lnTo>
                    <a:pt x="859155" y="0"/>
                  </a:lnTo>
                  <a:close/>
                </a:path>
              </a:pathLst>
            </a:custGeom>
            <a:gradFill rotWithShape="1">
              <a:gsLst>
                <a:gs pos="0">
                  <a:srgbClr val="00AEEF">
                    <a:alpha val="100000"/>
                  </a:srgbClr>
                </a:gs>
                <a:gs pos="100000">
                  <a:srgbClr val="181842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hu-HU"/>
            </a:p>
          </p:txBody>
        </p:sp>
      </p:grpSp>
      <p:sp>
        <p:nvSpPr>
          <p:cNvPr id="25" name="Freeform 25"/>
          <p:cNvSpPr/>
          <p:nvPr/>
        </p:nvSpPr>
        <p:spPr>
          <a:xfrm>
            <a:off x="11400998" y="9526408"/>
            <a:ext cx="268737" cy="172327"/>
          </a:xfrm>
          <a:custGeom>
            <a:avLst/>
            <a:gdLst/>
            <a:ahLst/>
            <a:cxnLst/>
            <a:rect l="l" t="t" r="r" b="b"/>
            <a:pathLst>
              <a:path w="268737" h="172327">
                <a:moveTo>
                  <a:pt x="0" y="0"/>
                </a:moveTo>
                <a:lnTo>
                  <a:pt x="268737" y="0"/>
                </a:lnTo>
                <a:lnTo>
                  <a:pt x="268737" y="172327"/>
                </a:lnTo>
                <a:lnTo>
                  <a:pt x="0" y="17232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6" name="Freeform 26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434521" y="9071724"/>
            <a:ext cx="201690" cy="264512"/>
          </a:xfrm>
          <a:custGeom>
            <a:avLst/>
            <a:gdLst/>
            <a:ahLst/>
            <a:cxnLst/>
            <a:rect l="l" t="t" r="r" b="b"/>
            <a:pathLst>
              <a:path w="201690" h="264512">
                <a:moveTo>
                  <a:pt x="0" y="0"/>
                </a:moveTo>
                <a:lnTo>
                  <a:pt x="201690" y="0"/>
                </a:lnTo>
                <a:lnTo>
                  <a:pt x="201690" y="264511"/>
                </a:lnTo>
                <a:lnTo>
                  <a:pt x="0" y="26451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7" name="Freeform 27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396050" y="9853347"/>
            <a:ext cx="268737" cy="268737"/>
          </a:xfrm>
          <a:custGeom>
            <a:avLst/>
            <a:gdLst/>
            <a:ahLst/>
            <a:cxnLst/>
            <a:rect l="l" t="t" r="r" b="b"/>
            <a:pathLst>
              <a:path w="268737" h="268737">
                <a:moveTo>
                  <a:pt x="0" y="0"/>
                </a:moveTo>
                <a:lnTo>
                  <a:pt x="268736" y="0"/>
                </a:lnTo>
                <a:lnTo>
                  <a:pt x="268736" y="268736"/>
                </a:lnTo>
                <a:lnTo>
                  <a:pt x="0" y="26873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hu-HU"/>
          </a:p>
        </p:txBody>
      </p:sp>
      <p:sp>
        <p:nvSpPr>
          <p:cNvPr id="28" name="TextBox 28"/>
          <p:cNvSpPr txBox="1"/>
          <p:nvPr/>
        </p:nvSpPr>
        <p:spPr>
          <a:xfrm>
            <a:off x="652677" y="8316456"/>
            <a:ext cx="5862941" cy="1084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43"/>
              </a:lnSpc>
            </a:pPr>
            <a:r>
              <a:rPr lang="hu-HU" sz="3102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[</a:t>
            </a:r>
            <a:r>
              <a:rPr lang="hu-HU" sz="3102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Name</a:t>
            </a:r>
            <a:r>
              <a:rPr lang="hu-HU" sz="3102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of </a:t>
            </a:r>
            <a:r>
              <a:rPr lang="hu-HU" sz="3102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research</a:t>
            </a:r>
            <a:r>
              <a:rPr lang="hu-HU" sz="3102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hu-HU" sz="3102" dirty="0" err="1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group</a:t>
            </a:r>
            <a:r>
              <a:rPr lang="hu-HU" sz="3102" dirty="0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]</a:t>
            </a:r>
            <a:endParaRPr lang="en-US" sz="3102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4343"/>
              </a:lnSpc>
              <a:spcBef>
                <a:spcPct val="0"/>
              </a:spcBef>
            </a:pPr>
            <a:endParaRPr lang="en-US" sz="3102" dirty="0">
              <a:solidFill>
                <a:srgbClr val="FFFFFF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698221" y="9533619"/>
            <a:ext cx="4192953" cy="365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65"/>
              </a:lnSpc>
              <a:spcBef>
                <a:spcPct val="0"/>
              </a:spcBef>
            </a:pPr>
            <a:r>
              <a:rPr lang="hu-HU" sz="2046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[NAME OF UNIVERSITY]</a:t>
            </a:r>
            <a:endParaRPr lang="en-US" sz="2046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0" name="TextBox 30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788697" y="9041001"/>
            <a:ext cx="1827904" cy="5428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4"/>
              </a:lnSpc>
            </a:pPr>
            <a:r>
              <a:rPr lang="hu-HU" sz="1503" b="1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[</a:t>
            </a:r>
            <a:r>
              <a:rPr lang="hu-HU" sz="1503" b="1" dirty="0" err="1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name</a:t>
            </a:r>
            <a:r>
              <a:rPr lang="hu-HU" sz="1503" b="1" dirty="0">
                <a:solidFill>
                  <a:srgbClr val="FFFFFF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]</a:t>
            </a:r>
            <a:endParaRPr lang="en-US" sz="1503" b="1" dirty="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104"/>
              </a:lnSpc>
            </a:pPr>
            <a:endParaRPr lang="en-US" sz="1503" b="1" dirty="0">
              <a:solidFill>
                <a:srgbClr val="FFFFFF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1" name="TextBox 31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788697" y="9461300"/>
            <a:ext cx="3868061" cy="54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hu-HU" sz="15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[e-mail </a:t>
            </a:r>
            <a:r>
              <a:rPr lang="hu-HU" sz="1500" dirty="0" err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address</a:t>
            </a:r>
            <a:r>
              <a:rPr lang="hu-HU" sz="15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]</a:t>
            </a:r>
            <a:endParaRPr lang="en-US" sz="15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2100"/>
              </a:lnSpc>
              <a:spcBef>
                <a:spcPct val="0"/>
              </a:spcBef>
            </a:pPr>
            <a:endParaRPr lang="en-US" sz="15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" name="TextBox 3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448800" y="9414310"/>
            <a:ext cx="1551377" cy="37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  <a:spcBef>
                <a:spcPct val="0"/>
              </a:spcBef>
            </a:pPr>
            <a:r>
              <a:rPr lang="en-US" sz="2099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CONTACT:</a:t>
            </a:r>
          </a:p>
        </p:txBody>
      </p:sp>
      <p:sp>
        <p:nvSpPr>
          <p:cNvPr id="33" name="TextBox 3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0450629" y="533389"/>
            <a:ext cx="7716653" cy="816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46"/>
              </a:lnSpc>
              <a:spcBef>
                <a:spcPct val="0"/>
              </a:spcBef>
            </a:pPr>
            <a:r>
              <a:rPr lang="en-US" sz="4604" b="1" dirty="0">
                <a:solidFill>
                  <a:srgbClr val="00AEEF"/>
                </a:solidFill>
                <a:latin typeface="Poppins Bold"/>
                <a:ea typeface="Poppins Bold"/>
                <a:cs typeface="Poppins Bold"/>
                <a:sym typeface="Poppins Bold"/>
              </a:rPr>
              <a:t>WHY PARTNER WITH US?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523042" y="1845782"/>
            <a:ext cx="6974383" cy="1097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0613" lvl="1" indent="-225306" algn="l">
              <a:lnSpc>
                <a:spcPts val="2921"/>
              </a:lnSpc>
              <a:buFont typeface="Arial"/>
              <a:buChar char="•"/>
            </a:pPr>
            <a:r>
              <a:rPr lang="hu-HU" sz="2087" b="1" dirty="0">
                <a:solidFill>
                  <a:srgbClr val="16214C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[BULLET POINTS OF MOST IMPORTANT EXPERTISE AND/OR ACHIEVEMENTS] </a:t>
            </a:r>
            <a:endParaRPr lang="en-US" sz="2087" b="1" dirty="0">
              <a:solidFill>
                <a:srgbClr val="16214C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  <a:p>
            <a:pPr algn="l">
              <a:lnSpc>
                <a:spcPts val="2921"/>
              </a:lnSpc>
            </a:pPr>
            <a:endParaRPr lang="en-US" sz="2087" b="1" dirty="0">
              <a:solidFill>
                <a:srgbClr val="16214C"/>
              </a:solidFill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5" name="TextBox 35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1821553" y="9825790"/>
            <a:ext cx="6170672" cy="2558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100"/>
              </a:lnSpc>
              <a:spcBef>
                <a:spcPct val="0"/>
              </a:spcBef>
            </a:pPr>
            <a:r>
              <a:rPr lang="hu-HU" sz="1500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[website]</a:t>
            </a:r>
            <a:endParaRPr lang="en-US" sz="1500" dirty="0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6" name="Picture 36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926525" y="9105900"/>
            <a:ext cx="1141800" cy="1141800"/>
          </a:xfrm>
          <a:prstGeom prst="rect">
            <a:avLst/>
          </a:prstGeom>
        </p:spPr>
      </p:pic>
      <p:sp>
        <p:nvSpPr>
          <p:cNvPr id="37" name="TextBox 37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185057" y="1533944"/>
            <a:ext cx="6988681" cy="483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72"/>
              </a:lnSpc>
              <a:spcBef>
                <a:spcPct val="0"/>
              </a:spcBef>
            </a:pPr>
            <a:r>
              <a:rPr lang="en-US" sz="2694" b="1" dirty="0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PARTNER WITH US IN HORIZON EUROPE!</a:t>
            </a:r>
          </a:p>
        </p:txBody>
      </p:sp>
      <p:sp>
        <p:nvSpPr>
          <p:cNvPr id="38" name="AutoShape 38"/>
          <p:cNvSpPr>
            <a:spLocks noGrp="1" noRot="1" noMove="1" noResize="1" noEditPoints="1" noAdjustHandles="1" noChangeArrowheads="1" noChangeShapeType="1"/>
          </p:cNvSpPr>
          <p:nvPr/>
        </p:nvSpPr>
        <p:spPr>
          <a:xfrm flipV="1">
            <a:off x="-1364280" y="1379094"/>
            <a:ext cx="8450880" cy="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58</Words>
  <Application>Microsoft Office PowerPoint</Application>
  <PresentationFormat>Egyéni</PresentationFormat>
  <Paragraphs>11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9" baseType="lpstr">
      <vt:lpstr>Poppins Medium</vt:lpstr>
      <vt:lpstr>League Spartan</vt:lpstr>
      <vt:lpstr>Calibri</vt:lpstr>
      <vt:lpstr>Arial</vt:lpstr>
      <vt:lpstr>Poppins Bold</vt:lpstr>
      <vt:lpstr>Open Sans Bold</vt:lpstr>
      <vt:lpstr>Poppins</vt:lpstr>
      <vt:lpstr>Office Theme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 offer</dc:title>
  <dc:creator>Demjén Fanni</dc:creator>
  <cp:lastModifiedBy>Pivarcsiné Fekete Dóra</cp:lastModifiedBy>
  <cp:revision>5</cp:revision>
  <dcterms:created xsi:type="dcterms:W3CDTF">2006-08-16T00:00:00Z</dcterms:created>
  <dcterms:modified xsi:type="dcterms:W3CDTF">2025-10-30T13:05:18Z</dcterms:modified>
  <dc:identifier>DAGvYCu1Twk</dc:identifier>
</cp:coreProperties>
</file>